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81" r:id="rId3"/>
    <p:sldId id="263" r:id="rId4"/>
    <p:sldId id="264" r:id="rId5"/>
    <p:sldId id="265" r:id="rId6"/>
    <p:sldId id="266" r:id="rId7"/>
    <p:sldId id="261" r:id="rId8"/>
    <p:sldId id="272" r:id="rId9"/>
    <p:sldId id="271" r:id="rId10"/>
    <p:sldId id="274" r:id="rId11"/>
    <p:sldId id="273" r:id="rId12"/>
    <p:sldId id="267" r:id="rId13"/>
    <p:sldId id="277" r:id="rId14"/>
    <p:sldId id="278" r:id="rId15"/>
    <p:sldId id="280" r:id="rId16"/>
    <p:sldId id="27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5000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microsoft.com/office/2007/relationships/hdphoto" Target="../media/hdphoto12.wdp"/><Relationship Id="rId5" Type="http://schemas.openxmlformats.org/officeDocument/2006/relationships/image" Target="../media/image4.png"/><Relationship Id="rId4" Type="http://schemas.microsoft.com/office/2007/relationships/hdphoto" Target="../media/hdphoto1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microsoft.com/office/2007/relationships/hdphoto" Target="../media/hdphoto14.wdp"/><Relationship Id="rId5" Type="http://schemas.openxmlformats.org/officeDocument/2006/relationships/image" Target="../media/image6.png"/><Relationship Id="rId4" Type="http://schemas.microsoft.com/office/2007/relationships/hdphoto" Target="../media/hdphoto1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microsoft.com/office/2007/relationships/hdphoto" Target="../media/hdphoto16.wdp"/><Relationship Id="rId5" Type="http://schemas.openxmlformats.org/officeDocument/2006/relationships/image" Target="../media/image8.png"/><Relationship Id="rId4" Type="http://schemas.microsoft.com/office/2007/relationships/hdphoto" Target="../media/hdphoto1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microsoft.com/office/2007/relationships/hdphoto" Target="../media/hdphoto4.wdp"/><Relationship Id="rId5" Type="http://schemas.openxmlformats.org/officeDocument/2006/relationships/image" Target="../media/image10.jpe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atherineasquithgallery.com/uploads/posts/2021-02/1613647592_14-p-fon-dlya-prezentatsii-pdd-dlya-detei-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971600" y="980728"/>
            <a:ext cx="72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Муниципальное дошкольное образовательное учреждение «Детский сад № 273 Краснооктябрьского района Волгограда»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(МОУ детский сад № 273)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2636912"/>
            <a:ext cx="68150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Грамотные пешеходы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3688" y="3933056"/>
            <a:ext cx="5976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Для старшего дошкольного возраста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15616" y="4797152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</a:rPr>
              <a:t>Старший методист Иванова Наталья Николаевна</a:t>
            </a:r>
            <a:endParaRPr lang="ru-RU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slow" advClick="0" advTm="5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catherineasquithgallery.com/uploads/posts/2021-02/1613647592_14-p-fon-dlya-prezentatsii-pdd-dlya-detei-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424394" y="3007927"/>
            <a:ext cx="6192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/>
              <a:t>Учить правилам перехода проезжей части дороги</a:t>
            </a:r>
            <a:endParaRPr lang="ru-RU" sz="2400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1475656" y="3789040"/>
            <a:ext cx="66967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/>
              <a:t>Закрепить полученные ранее знания </a:t>
            </a:r>
            <a:r>
              <a:rPr lang="ru-RU" sz="2400" dirty="0" smtClean="0"/>
              <a:t>о дорожных знаках.</a:t>
            </a:r>
            <a:endParaRPr lang="ru-RU" sz="24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1547664" y="4725144"/>
            <a:ext cx="6480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/>
              <a:t>активизировать процессы мышления, внимания, памяти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347864" y="476672"/>
            <a:ext cx="18698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Цель: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59632" y="1340768"/>
            <a:ext cx="6912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Формирование навыков безопасного поведения на дороге</a:t>
            </a:r>
            <a:endParaRPr lang="ru-RU" sz="28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147661" y="2060848"/>
            <a:ext cx="25170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Задачи: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3" grpId="0"/>
      <p:bldP spid="14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Презентация для агитбригады по ПДД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141" y="0"/>
            <a:ext cx="9151141" cy="6858000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447328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ПРАВИЛА ПЕРЕХОДА ДОРОГИ</a:t>
            </a:r>
            <a:endParaRPr lang="ru-RU" sz="36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755576" y="1052736"/>
            <a:ext cx="4104456" cy="151216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Остановись перед переходом. Дождись, когда машины остановятся, чтобы пропустить тебя.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4754880" y="980728"/>
            <a:ext cx="3931920" cy="1512168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Посмотри налево. 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Нет ли машин?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11" name="Объект 10"/>
          <p:cNvPicPr>
            <a:picLocks noGrp="1"/>
          </p:cNvPicPr>
          <p:nvPr>
            <p:ph sz="half" idx="2"/>
          </p:nvPr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53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425" r="2372" b="-1"/>
          <a:stretch/>
        </p:blipFill>
        <p:spPr bwMode="auto">
          <a:xfrm>
            <a:off x="755576" y="2708920"/>
            <a:ext cx="3866972" cy="3547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Объект 11"/>
          <p:cNvPicPr>
            <a:picLocks noGrp="1"/>
          </p:cNvPicPr>
          <p:nvPr>
            <p:ph sz="quarter" idx="4"/>
          </p:nvPr>
        </p:nvPicPr>
        <p:blipFill rotWithShape="1"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53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25" t="998" r="1847"/>
          <a:stretch/>
        </p:blipFill>
        <p:spPr bwMode="auto">
          <a:xfrm>
            <a:off x="4788024" y="2708920"/>
            <a:ext cx="3811426" cy="34792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101841326"/>
      </p:ext>
    </p:extLst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Презентация для агитбригады по ПДД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141" y="0"/>
            <a:ext cx="915114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447328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ПРАВИЛА ПЕРЕХОДА ДОРОГИ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24744"/>
            <a:ext cx="3931920" cy="1191418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Затем посмотри направо.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124744"/>
            <a:ext cx="3931920" cy="1080120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Ещё раз посмотри налево, если машин нет, начинай переход.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7" name="Объект 6"/>
          <p:cNvPicPr>
            <a:picLocks noGrp="1"/>
          </p:cNvPicPr>
          <p:nvPr>
            <p:ph sz="half" idx="2"/>
          </p:nvPr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49" t="2088" r="1707" b="894"/>
          <a:stretch/>
        </p:blipFill>
        <p:spPr bwMode="auto">
          <a:xfrm>
            <a:off x="512748" y="2640650"/>
            <a:ext cx="3819970" cy="3495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Объект 7"/>
          <p:cNvPicPr>
            <a:picLocks noGrp="1"/>
          </p:cNvPicPr>
          <p:nvPr>
            <p:ph sz="quarter" idx="4"/>
          </p:nvPr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  <a14:imgEffect>
                      <a14:saturation sat="2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0" t="2392" r="2283" b="1927"/>
          <a:stretch/>
        </p:blipFill>
        <p:spPr bwMode="auto">
          <a:xfrm>
            <a:off x="4785644" y="2691925"/>
            <a:ext cx="3811425" cy="34610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940092911"/>
      </p:ext>
    </p:extLst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Презентация для агитбригады по ПДД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141" y="0"/>
            <a:ext cx="915114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447328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solidFill>
                  <a:srgbClr val="7030A0"/>
                </a:solidFill>
              </a:rPr>
              <a:t>ПРАВИЛА ПЕРЕХОДА ДОРОГИ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96752"/>
            <a:ext cx="3931920" cy="111941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Подходя к середине, посмотри ещё раз направо. Убедись, что все водители видят тебя и пропускают.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54880" y="1196752"/>
            <a:ext cx="3931920" cy="111941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Если дорога свободна, закончи переход. Помни, что отвлекаться и останавливаться на проезжей части нельзя.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7" name="Объект 6"/>
          <p:cNvPicPr>
            <a:picLocks noGrp="1"/>
          </p:cNvPicPr>
          <p:nvPr>
            <p:ph sz="half" idx="2"/>
          </p:nvPr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  <a14:imgEffect>
                      <a14:saturation sat="2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5" t="2500" r="3182" b="2034"/>
          <a:stretch/>
        </p:blipFill>
        <p:spPr bwMode="auto">
          <a:xfrm>
            <a:off x="504202" y="2700471"/>
            <a:ext cx="3760149" cy="3443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Объект 7"/>
          <p:cNvPicPr>
            <a:picLocks noGrp="1"/>
          </p:cNvPicPr>
          <p:nvPr>
            <p:ph sz="quarter" idx="4"/>
          </p:nvPr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  <a14:imgEffect>
                      <a14:saturation sat="2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3" t="2313" r="1629" b="908"/>
          <a:stretch/>
        </p:blipFill>
        <p:spPr bwMode="auto">
          <a:xfrm>
            <a:off x="4811282" y="2683379"/>
            <a:ext cx="3811425" cy="35123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182329120"/>
      </p:ext>
    </p:extLst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catherineasquithgallery.com/uploads/posts/2021-02/1613647592_14-p-fon-dlya-prezentatsii-pdd-dlya-detei-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0736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- пешеход</a:t>
            </a: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67544" y="1196752"/>
            <a:ext cx="3960440" cy="1224136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Переходить дорогу нужно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 по пешеходному переходу – «зебре»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788024" y="1196752"/>
            <a:ext cx="3931920" cy="1152128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Если пешеходная дорожка отсутствует, то идти нужно 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по обочине дороги навстречу движению транспорта.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9" name="Объект 8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47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8880"/>
            <a:ext cx="4176464" cy="389674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pic>
        <p:nvPicPr>
          <p:cNvPr id="10" name="Объект 9"/>
          <p:cNvPicPr>
            <a:picLocks noGrp="1"/>
          </p:cNvPicPr>
          <p:nvPr>
            <p:ph sz="quarter" idx="4"/>
          </p:nvPr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colorTemperature colorTemp="47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348880"/>
            <a:ext cx="4176464" cy="3888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087125550"/>
      </p:ext>
    </p:extLst>
  </p:cSld>
  <p:clrMapOvr>
    <a:masterClrMapping/>
  </p:clrMapOvr>
  <p:transition spd="slow" advClick="0" advTm="5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catherineasquithgallery.com/uploads/posts/2021-02/1613647592_14-p-fon-dlya-prezentatsii-pdd-dlya-detei-1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2420888"/>
            <a:ext cx="3690428" cy="34022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14640" y="2420888"/>
            <a:ext cx="3557760" cy="328944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332656"/>
            <a:ext cx="930817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Где ребята соблюдают правила?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13691E-6 L -0.18107 -2.13691E-6 " pathEditMode="relative" ptsTypes="AA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1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catherineasquithgallery.com/uploads/posts/2021-02/1613647592_14-p-fon-dlya-prezentatsii-pdd-dlya-detei-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4578" name="Picture 2" descr="https://ds05.infourok.ru/uploads/ex/055d/0011dfac-5bc7dfaf/img7.jpg"/>
          <p:cNvPicPr>
            <a:picLocks noChangeAspect="1" noChangeArrowheads="1"/>
          </p:cNvPicPr>
          <p:nvPr/>
        </p:nvPicPr>
        <p:blipFill>
          <a:blip r:embed="rId3" cstate="print"/>
          <a:srcRect l="3538" t="12600" r="20863" b="7601"/>
          <a:stretch>
            <a:fillRect/>
          </a:stretch>
        </p:blipFill>
        <p:spPr bwMode="auto">
          <a:xfrm>
            <a:off x="323528" y="1196752"/>
            <a:ext cx="6912768" cy="5472608"/>
          </a:xfrm>
          <a:prstGeom prst="rect">
            <a:avLst/>
          </a:prstGeom>
          <a:noFill/>
        </p:spPr>
      </p:pic>
      <p:pic>
        <p:nvPicPr>
          <p:cNvPr id="3" name="Picture 2" descr="https://ds05.infourok.ru/uploads/ex/055d/0011dfac-5bc7dfaf/img7.jpg"/>
          <p:cNvPicPr>
            <a:picLocks noChangeAspect="1" noChangeArrowheads="1"/>
          </p:cNvPicPr>
          <p:nvPr/>
        </p:nvPicPr>
        <p:blipFill>
          <a:blip r:embed="rId3" cstate="print"/>
          <a:srcRect l="84518" t="19950" r="4326" b="54850"/>
          <a:stretch>
            <a:fillRect/>
          </a:stretch>
        </p:blipFill>
        <p:spPr bwMode="auto">
          <a:xfrm>
            <a:off x="7596336" y="476672"/>
            <a:ext cx="1224136" cy="2073830"/>
          </a:xfrm>
          <a:prstGeom prst="rect">
            <a:avLst/>
          </a:prstGeom>
          <a:noFill/>
        </p:spPr>
      </p:pic>
      <p:pic>
        <p:nvPicPr>
          <p:cNvPr id="4" name="Picture 2" descr="https://ds05.infourok.ru/uploads/ex/055d/0011dfac-5bc7dfaf/img7.jpg"/>
          <p:cNvPicPr>
            <a:picLocks noChangeAspect="1" noChangeArrowheads="1"/>
          </p:cNvPicPr>
          <p:nvPr/>
        </p:nvPicPr>
        <p:blipFill>
          <a:blip r:embed="rId3" cstate="print"/>
          <a:srcRect l="83862" t="48299" r="5113" b="22301"/>
          <a:stretch>
            <a:fillRect/>
          </a:stretch>
        </p:blipFill>
        <p:spPr bwMode="auto">
          <a:xfrm>
            <a:off x="7596336" y="2780928"/>
            <a:ext cx="1152128" cy="2016224"/>
          </a:xfrm>
          <a:prstGeom prst="rect">
            <a:avLst/>
          </a:prstGeom>
          <a:noFill/>
        </p:spPr>
      </p:pic>
      <p:pic>
        <p:nvPicPr>
          <p:cNvPr id="5" name="Picture 2" descr="https://ds05.infourok.ru/uploads/ex/055d/0011dfac-5bc7dfaf/img7.jpg"/>
          <p:cNvPicPr>
            <a:picLocks noChangeAspect="1" noChangeArrowheads="1"/>
          </p:cNvPicPr>
          <p:nvPr/>
        </p:nvPicPr>
        <p:blipFill>
          <a:blip r:embed="rId3" cstate="print"/>
          <a:srcRect l="83862" t="77699"/>
          <a:stretch>
            <a:fillRect/>
          </a:stretch>
        </p:blipFill>
        <p:spPr bwMode="auto">
          <a:xfrm>
            <a:off x="7380312" y="5013176"/>
            <a:ext cx="1475656" cy="1529409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79512" y="188640"/>
            <a:ext cx="72975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Выберите нужный знак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684 0.11124 L -0.20851 0.3628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" y="12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catherineasquithgallery.com/uploads/posts/2021-02/1613647592_14-p-fon-dlya-prezentatsii-pdd-dlya-detei-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3554" name="Picture 2" descr="https://theslide.ru/img/tmb/7/621960/c29e07855fd109d3edc8e8aaabc4c3e0-800x.jpg"/>
          <p:cNvPicPr>
            <a:picLocks noChangeAspect="1" noChangeArrowheads="1"/>
          </p:cNvPicPr>
          <p:nvPr/>
        </p:nvPicPr>
        <p:blipFill>
          <a:blip r:embed="rId3" cstate="print"/>
          <a:srcRect l="1890" t="14800" r="17786" b="5821"/>
          <a:stretch>
            <a:fillRect/>
          </a:stretch>
        </p:blipFill>
        <p:spPr bwMode="auto">
          <a:xfrm>
            <a:off x="323528" y="1340768"/>
            <a:ext cx="6606448" cy="489654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188640"/>
            <a:ext cx="72975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Выберите нужный знак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4" name="Picture 2" descr="https://theslide.ru/img/tmb/7/621960/c29e07855fd109d3edc8e8aaabc4c3e0-800x.jpg"/>
          <p:cNvPicPr>
            <a:picLocks noChangeAspect="1" noChangeArrowheads="1"/>
          </p:cNvPicPr>
          <p:nvPr/>
        </p:nvPicPr>
        <p:blipFill>
          <a:blip r:embed="rId3" cstate="print"/>
          <a:srcRect l="83159" t="9760" r="1721" b="65040"/>
          <a:stretch>
            <a:fillRect/>
          </a:stretch>
        </p:blipFill>
        <p:spPr bwMode="auto">
          <a:xfrm>
            <a:off x="7236296" y="1124744"/>
            <a:ext cx="1267341" cy="1584176"/>
          </a:xfrm>
          <a:prstGeom prst="rect">
            <a:avLst/>
          </a:prstGeom>
          <a:noFill/>
        </p:spPr>
      </p:pic>
      <p:pic>
        <p:nvPicPr>
          <p:cNvPr id="5" name="Picture 2" descr="https://theslide.ru/img/tmb/7/621960/c29e07855fd109d3edc8e8aaabc4c3e0-800x.jpg"/>
          <p:cNvPicPr>
            <a:picLocks noChangeAspect="1" noChangeArrowheads="1"/>
          </p:cNvPicPr>
          <p:nvPr/>
        </p:nvPicPr>
        <p:blipFill>
          <a:blip r:embed="rId3" cstate="print"/>
          <a:srcRect l="82214" t="41260" b="38580"/>
          <a:stretch>
            <a:fillRect/>
          </a:stretch>
        </p:blipFill>
        <p:spPr bwMode="auto">
          <a:xfrm>
            <a:off x="7236297" y="3068960"/>
            <a:ext cx="1440160" cy="1224263"/>
          </a:xfrm>
          <a:prstGeom prst="rect">
            <a:avLst/>
          </a:prstGeom>
          <a:noFill/>
        </p:spPr>
      </p:pic>
      <p:pic>
        <p:nvPicPr>
          <p:cNvPr id="6" name="Picture 2" descr="https://theslide.ru/img/tmb/7/621960/c29e07855fd109d3edc8e8aaabc4c3e0-800x.jpg"/>
          <p:cNvPicPr>
            <a:picLocks noChangeAspect="1" noChangeArrowheads="1"/>
          </p:cNvPicPr>
          <p:nvPr/>
        </p:nvPicPr>
        <p:blipFill>
          <a:blip r:embed="rId3" cstate="print"/>
          <a:srcRect l="85049" t="72759" r="1721" b="9601"/>
          <a:stretch>
            <a:fillRect/>
          </a:stretch>
        </p:blipFill>
        <p:spPr bwMode="auto">
          <a:xfrm>
            <a:off x="7308304" y="5013176"/>
            <a:ext cx="1152128" cy="115212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444 0.01064 L -0.56684 -0.37766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" y="-19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catherineasquithgallery.com/uploads/posts/2021-02/1613647592_14-p-fon-dlya-prezentatsii-pdd-dlya-detei-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6626" name="Picture 2" descr="Надземный переход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556792"/>
            <a:ext cx="7031369" cy="4320480"/>
          </a:xfrm>
          <a:prstGeom prst="rect">
            <a:avLst/>
          </a:prstGeom>
          <a:noFill/>
        </p:spPr>
      </p:pic>
      <p:pic>
        <p:nvPicPr>
          <p:cNvPr id="3" name="Picture 4" descr="https://printfiles.ru/files/uploads/raspechatat/dorozhnye-znaki/nadzemnyj-peshekhodnyj-perekhod.jpg"/>
          <p:cNvPicPr>
            <a:picLocks noChangeAspect="1" noChangeArrowheads="1"/>
          </p:cNvPicPr>
          <p:nvPr/>
        </p:nvPicPr>
        <p:blipFill>
          <a:blip r:embed="rId4" cstate="print"/>
          <a:srcRect l="14301" t="10112" r="14192" b="38411"/>
          <a:stretch>
            <a:fillRect/>
          </a:stretch>
        </p:blipFill>
        <p:spPr bwMode="auto">
          <a:xfrm>
            <a:off x="7596336" y="2708920"/>
            <a:ext cx="1368152" cy="1393027"/>
          </a:xfrm>
          <a:prstGeom prst="rect">
            <a:avLst/>
          </a:prstGeom>
          <a:noFill/>
        </p:spPr>
      </p:pic>
      <p:pic>
        <p:nvPicPr>
          <p:cNvPr id="4" name="Picture 2" descr="https://ds02.infourok.ru/uploads/ex/102f/000812f6-5702002f/img7.jpg"/>
          <p:cNvPicPr>
            <a:picLocks noChangeAspect="1" noChangeArrowheads="1"/>
          </p:cNvPicPr>
          <p:nvPr/>
        </p:nvPicPr>
        <p:blipFill>
          <a:blip r:embed="rId5" cstate="print"/>
          <a:srcRect l="35437" t="22050" r="40151" b="45401"/>
          <a:stretch>
            <a:fillRect/>
          </a:stretch>
        </p:blipFill>
        <p:spPr bwMode="auto">
          <a:xfrm>
            <a:off x="7596336" y="4437112"/>
            <a:ext cx="1368152" cy="1368152"/>
          </a:xfrm>
          <a:prstGeom prst="rect">
            <a:avLst/>
          </a:prstGeom>
          <a:noFill/>
        </p:spPr>
      </p:pic>
      <p:pic>
        <p:nvPicPr>
          <p:cNvPr id="5" name="Picture 2" descr="https://ds02.infourok.ru/uploads/ex/102f/000812f6-5702002f/img7.jpg"/>
          <p:cNvPicPr>
            <a:picLocks noChangeAspect="1" noChangeArrowheads="1"/>
          </p:cNvPicPr>
          <p:nvPr/>
        </p:nvPicPr>
        <p:blipFill>
          <a:blip r:embed="rId5" cstate="print"/>
          <a:srcRect l="3150" t="22700" r="72438" b="45800"/>
          <a:stretch>
            <a:fillRect/>
          </a:stretch>
        </p:blipFill>
        <p:spPr bwMode="auto">
          <a:xfrm>
            <a:off x="7524328" y="908720"/>
            <a:ext cx="1440160" cy="139370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188640"/>
            <a:ext cx="72975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Выберите нужный знак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264 -0.01758 L -0.5158 0.20282 " pathEditMode="relative" ptsTypes="AA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catherineasquithgallery.com/uploads/posts/2021-02/1613647592_14-p-fon-dlya-prezentatsii-pdd-dlya-detei-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5602" name="Picture 2" descr="https://smolpravda.ru/wp-content/uploads/2018/12/maxresdefault-1000x600.jpg"/>
          <p:cNvPicPr>
            <a:picLocks noChangeAspect="1" noChangeArrowheads="1"/>
          </p:cNvPicPr>
          <p:nvPr/>
        </p:nvPicPr>
        <p:blipFill>
          <a:blip r:embed="rId3" cstate="print"/>
          <a:srcRect l="4211" r="3158"/>
          <a:stretch>
            <a:fillRect/>
          </a:stretch>
        </p:blipFill>
        <p:spPr bwMode="auto">
          <a:xfrm>
            <a:off x="899592" y="1556792"/>
            <a:ext cx="6336704" cy="410445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83568" y="476672"/>
            <a:ext cx="72975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Выберите нужный знак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4" name="Picture 2" descr="https://ds02.infourok.ru/uploads/ex/102f/000812f6-5702002f/img7.jpg"/>
          <p:cNvPicPr>
            <a:picLocks noChangeAspect="1" noChangeArrowheads="1"/>
          </p:cNvPicPr>
          <p:nvPr/>
        </p:nvPicPr>
        <p:blipFill>
          <a:blip r:embed="rId4" cstate="print"/>
          <a:srcRect l="3150" t="22700" r="72438" b="45800"/>
          <a:stretch>
            <a:fillRect/>
          </a:stretch>
        </p:blipFill>
        <p:spPr bwMode="auto">
          <a:xfrm>
            <a:off x="7308304" y="4509120"/>
            <a:ext cx="1440160" cy="1393703"/>
          </a:xfrm>
          <a:prstGeom prst="rect">
            <a:avLst/>
          </a:prstGeom>
          <a:noFill/>
        </p:spPr>
      </p:pic>
      <p:pic>
        <p:nvPicPr>
          <p:cNvPr id="5" name="Picture 4" descr="https://im0-tub-ru.yandex.net/i?id=a3babc0fcafa54786c6f173629cd519e-l&amp;n=13"/>
          <p:cNvPicPr>
            <a:picLocks noChangeAspect="1" noChangeArrowheads="1"/>
          </p:cNvPicPr>
          <p:nvPr/>
        </p:nvPicPr>
        <p:blipFill>
          <a:blip r:embed="rId5" cstate="print"/>
          <a:srcRect l="11594" r="10145"/>
          <a:stretch>
            <a:fillRect/>
          </a:stretch>
        </p:blipFill>
        <p:spPr bwMode="auto">
          <a:xfrm>
            <a:off x="7236296" y="2924944"/>
            <a:ext cx="1512168" cy="1288143"/>
          </a:xfrm>
          <a:prstGeom prst="rect">
            <a:avLst/>
          </a:prstGeom>
          <a:noFill/>
        </p:spPr>
      </p:pic>
      <p:pic>
        <p:nvPicPr>
          <p:cNvPr id="6" name="Picture 6" descr="http://iassets.ru/img/%D0%9A%D0%B0%D1%80%D1%82%D0%BE%D1%87%D0%BA%D0%B8/%D0%94%D0%BE%D1%80%D0%BE%D0%B6%D0%BD%D1%8B%D0%B5%20%D0%B7%D0%BD%D0%B0%D0%BA%D0%B8/%D0%BE%D1%81%D1%82%D0%BE%D1%80%D0%BE%D0%B6%D0%BD%D0%BE%20%D0%B4%D0%B5%D1%82%D0%B8.jpg"/>
          <p:cNvPicPr>
            <a:picLocks noChangeAspect="1" noChangeArrowheads="1"/>
          </p:cNvPicPr>
          <p:nvPr/>
        </p:nvPicPr>
        <p:blipFill>
          <a:blip r:embed="rId6" cstate="print"/>
          <a:srcRect l="29448" t="21000" r="34355" b="29000"/>
          <a:stretch>
            <a:fillRect/>
          </a:stretch>
        </p:blipFill>
        <p:spPr bwMode="auto">
          <a:xfrm>
            <a:off x="7236296" y="1484784"/>
            <a:ext cx="1529450" cy="129614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385 0.03492 L -0.26771 -0.18525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" y="-11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catherineasquithgallery.com/uploads/posts/2021-02/1613647592_14-p-fon-dlya-prezentatsii-pdd-dlya-detei-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https://ds05.infourok.ru/uploads/ex/0e2a/000d7ba9-b00f78ab/img26.jpg"/>
          <p:cNvPicPr>
            <a:picLocks noChangeAspect="1" noChangeArrowheads="1"/>
          </p:cNvPicPr>
          <p:nvPr/>
        </p:nvPicPr>
        <p:blipFill>
          <a:blip r:embed="rId3" cstate="print"/>
          <a:srcRect t="2166" r="28338" b="30701"/>
          <a:stretch>
            <a:fillRect/>
          </a:stretch>
        </p:blipFill>
        <p:spPr bwMode="auto">
          <a:xfrm>
            <a:off x="395535" y="1628800"/>
            <a:ext cx="6661619" cy="4680520"/>
          </a:xfrm>
          <a:prstGeom prst="rect">
            <a:avLst/>
          </a:prstGeom>
          <a:noFill/>
        </p:spPr>
      </p:pic>
      <p:pic>
        <p:nvPicPr>
          <p:cNvPr id="3" name="Picture 8" descr="https://magazinot.ru/?com=media&amp;t=img&amp;f=photos|big_2197166.png"/>
          <p:cNvPicPr>
            <a:picLocks noChangeAspect="1" noChangeArrowheads="1"/>
          </p:cNvPicPr>
          <p:nvPr/>
        </p:nvPicPr>
        <p:blipFill>
          <a:blip r:embed="rId4" cstate="print"/>
          <a:srcRect l="2160" t="2160" r="1721" b="1721"/>
          <a:stretch>
            <a:fillRect/>
          </a:stretch>
        </p:blipFill>
        <p:spPr bwMode="auto">
          <a:xfrm>
            <a:off x="7308304" y="1052736"/>
            <a:ext cx="1656184" cy="1656184"/>
          </a:xfrm>
          <a:prstGeom prst="rect">
            <a:avLst/>
          </a:prstGeom>
          <a:noFill/>
        </p:spPr>
      </p:pic>
      <p:pic>
        <p:nvPicPr>
          <p:cNvPr id="4" name="Picture 10" descr="https://avatars.mds.yandex.net/get-zen_doc/1860870/pub_5d7f38cb43fdc000c3a7e18d_5d7f519e2fda8600ad99c45e/scale_1200"/>
          <p:cNvPicPr>
            <a:picLocks noChangeAspect="1" noChangeArrowheads="1"/>
          </p:cNvPicPr>
          <p:nvPr/>
        </p:nvPicPr>
        <p:blipFill>
          <a:blip r:embed="rId5" cstate="print"/>
          <a:srcRect l="17472" t="25200" r="17003" b="25150"/>
          <a:stretch>
            <a:fillRect/>
          </a:stretch>
        </p:blipFill>
        <p:spPr bwMode="auto">
          <a:xfrm>
            <a:off x="7308304" y="3068960"/>
            <a:ext cx="1656184" cy="1631574"/>
          </a:xfrm>
          <a:prstGeom prst="rect">
            <a:avLst/>
          </a:prstGeom>
          <a:noFill/>
        </p:spPr>
      </p:pic>
      <p:pic>
        <p:nvPicPr>
          <p:cNvPr id="5" name="Picture 16" descr="https://bilingva.ru/image/cache/catalog/igroteka/knizhka05-1000x1000.jpg"/>
          <p:cNvPicPr>
            <a:picLocks noChangeAspect="1" noChangeArrowheads="1"/>
          </p:cNvPicPr>
          <p:nvPr/>
        </p:nvPicPr>
        <p:blipFill>
          <a:blip r:embed="rId6" cstate="print"/>
          <a:srcRect l="19151" t="19741" r="19614" b="19024"/>
          <a:stretch>
            <a:fillRect/>
          </a:stretch>
        </p:blipFill>
        <p:spPr bwMode="auto">
          <a:xfrm>
            <a:off x="7236296" y="4797152"/>
            <a:ext cx="1656184" cy="165618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55576" y="260648"/>
            <a:ext cx="72975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Выберите нужный знак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288 -0.01387 L -0.7283 -0.15032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" y="-6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catherineasquithgallery.com/uploads/posts/2021-02/1613647592_14-p-fon-dlya-prezentatsii-pdd-dlya-detei-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4" descr="https://ds04.infourok.ru/uploads/ex/07c9/0009df50-61f85ee1/img29.jpg"/>
          <p:cNvPicPr>
            <a:picLocks noChangeAspect="1" noChangeArrowheads="1"/>
          </p:cNvPicPr>
          <p:nvPr/>
        </p:nvPicPr>
        <p:blipFill>
          <a:blip r:embed="rId3" cstate="print"/>
          <a:srcRect l="6341" r="5642" b="14241"/>
          <a:stretch>
            <a:fillRect/>
          </a:stretch>
        </p:blipFill>
        <p:spPr bwMode="auto">
          <a:xfrm>
            <a:off x="827584" y="764704"/>
            <a:ext cx="7488832" cy="547260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catherineasquithgallery.com/uploads/posts/2021-02/1613647592_14-p-fon-dlya-prezentatsii-pdd-dlya-detei-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6632" name="Picture 8" descr="https://i.ebayimg.com/00/s/MTIzNlgxNjAw/z/IKIAAOSwWlFbqvHb/$_57.JPG?set_id=88000050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32656"/>
            <a:ext cx="8496944" cy="6331649"/>
          </a:xfrm>
          <a:prstGeom prst="rect">
            <a:avLst/>
          </a:prstGeom>
          <a:noFill/>
        </p:spPr>
      </p:pic>
      <p:pic>
        <p:nvPicPr>
          <p:cNvPr id="26626" name="Picture 2" descr="https://avatars.mds.yandex.net/get-zen_doc/119173/pub_5e67a689c7b0b32c09203a1f_5e67a82e1987ae20b537ea7c/scale_1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2132856"/>
            <a:ext cx="4752528" cy="2047548"/>
          </a:xfrm>
          <a:prstGeom prst="rect">
            <a:avLst/>
          </a:prstGeom>
          <a:noFill/>
        </p:spPr>
      </p:pic>
      <p:pic>
        <p:nvPicPr>
          <p:cNvPr id="26628" name="Picture 4" descr="Журавли - журавли "/>
          <p:cNvPicPr>
            <a:picLocks noChangeAspect="1" noChangeArrowheads="1"/>
          </p:cNvPicPr>
          <p:nvPr/>
        </p:nvPicPr>
        <p:blipFill>
          <a:blip r:embed="rId5" cstate="print"/>
          <a:srcRect l="35409" t="7986" r="30952" b="5501"/>
          <a:stretch>
            <a:fillRect/>
          </a:stretch>
        </p:blipFill>
        <p:spPr bwMode="auto">
          <a:xfrm>
            <a:off x="611560" y="4210626"/>
            <a:ext cx="936104" cy="1804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30" name="Picture 6" descr="https://media.istockphoto.com/vectors/illustration-of-kids-going-to-school-vector-id1271065500?k=20&amp;m=1271065500&amp;s=612x612&amp;w=0&amp;h=4tF7fC4U843_2NgBBsEgoCzsUXgzkydLS1ui89TkGFo="/>
          <p:cNvPicPr>
            <a:picLocks noChangeAspect="1" noChangeArrowheads="1"/>
          </p:cNvPicPr>
          <p:nvPr/>
        </p:nvPicPr>
        <p:blipFill>
          <a:blip r:embed="rId6" cstate="print"/>
          <a:srcRect l="55587" t="12353" r="9825"/>
          <a:stretch>
            <a:fillRect/>
          </a:stretch>
        </p:blipFill>
        <p:spPr bwMode="auto">
          <a:xfrm>
            <a:off x="6156176" y="4199092"/>
            <a:ext cx="936104" cy="216036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771 0.08164 L 0.66146 0.0816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 0.08254 L 0.00798 -0.66451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" y="-37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2 -0.0911 L 0.01163 -0.6679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-2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11560" y="0"/>
            <a:ext cx="635552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Будьте грамотными </a:t>
            </a:r>
          </a:p>
          <a:p>
            <a:pPr algn="ctr"/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пешеходами!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5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catherineasquithgallery.com/uploads/posts/2021-02/1613647592_14-p-fon-dlya-prezentatsii-pdd-dlya-detei-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971600" y="1988840"/>
            <a:ext cx="741682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://malishi74.ru/development/49/pravila_dorozhnogo_dvizheniya_dlya_detej_v_kartinkax/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http://ped-kopilka.ru/blogs/alena-aleksandrovna-snezik/pravila-dorozhnogo-dvizhenija-dlja-doshkolnikov-v-stihah.html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http://dochkiisinochki.ru/kartinki-pro-pravila-dorozhnogo-dvizheniya.html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http://www.tvoyrebenok.ru/dorozhnie-znaki-dlya-detey.shtml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339752" y="908720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B050"/>
                </a:solidFill>
              </a:rPr>
              <a:t>Использованы ссылки</a:t>
            </a:r>
            <a:endParaRPr lang="ru-RU" sz="2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slow" advClick="0" advTm="5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207</Words>
  <Application>Microsoft Office PowerPoint</Application>
  <PresentationFormat>Экран (4:3)</PresentationFormat>
  <Paragraphs>36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ПРАВИЛА ПЕРЕХОДА ДОРОГИ</vt:lpstr>
      <vt:lpstr>ПРАВИЛА ПЕРЕХОДА ДОРОГИ</vt:lpstr>
      <vt:lpstr>ПРАВИЛА ПЕРЕХОДА ДОРОГИ</vt:lpstr>
      <vt:lpstr>Я - пешеход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МОУ детский сад № 96</cp:lastModifiedBy>
  <cp:revision>41</cp:revision>
  <dcterms:created xsi:type="dcterms:W3CDTF">2022-02-27T18:43:58Z</dcterms:created>
  <dcterms:modified xsi:type="dcterms:W3CDTF">2022-04-29T13:36:12Z</dcterms:modified>
</cp:coreProperties>
</file>